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Лесные ресурсы мира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Подготовила: учитель географии Чернова Т.В.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93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«Земельные </a:t>
            </a:r>
            <a:r>
              <a:rPr lang="ru-RU" dirty="0"/>
              <a:t>ресурсы России (млн га)»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3849229"/>
              </p:ext>
            </p:extLst>
          </p:nvPr>
        </p:nvGraphicFramePr>
        <p:xfrm>
          <a:off x="611560" y="2420887"/>
          <a:ext cx="7920880" cy="3024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408"/>
                <a:gridCol w="4248472"/>
              </a:tblGrid>
              <a:tr h="876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Земельная площадь по данным Росреестра( 2013г)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Всего земель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1709,8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76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Сельскохозяйственные угодья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220,2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Лесные земли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871,8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Другие земли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617.8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73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980728"/>
            <a:ext cx="6777317" cy="485190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Цель урока </a:t>
            </a:r>
            <a:r>
              <a:rPr lang="ru-RU" dirty="0" smtClean="0"/>
              <a:t>: </a:t>
            </a:r>
            <a:r>
              <a:rPr lang="ru-RU" dirty="0"/>
              <a:t>Сформировать знания географии размещения лесных ресурсов </a:t>
            </a:r>
            <a:r>
              <a:rPr lang="ru-RU" dirty="0" smtClean="0"/>
              <a:t>мира;</a:t>
            </a:r>
          </a:p>
          <a:p>
            <a:r>
              <a:rPr lang="ru-RU" dirty="0"/>
              <a:t>Задачи:</a:t>
            </a:r>
          </a:p>
          <a:p>
            <a:r>
              <a:rPr lang="ru-RU" dirty="0"/>
              <a:t>Образовательные: раскрытие  основных закономерностей размещения земельных ресурсов мира; проблемах их использования и возобновления;</a:t>
            </a:r>
          </a:p>
          <a:p>
            <a:r>
              <a:rPr lang="ru-RU" dirty="0"/>
              <a:t>Развивающие: формирование умения давать оценку обеспеченности мира и отдельных регионов лесными ресурсами, развитие умения и навыков  использования и анализа географической информации;</a:t>
            </a:r>
          </a:p>
          <a:p>
            <a:r>
              <a:rPr lang="ru-RU" dirty="0"/>
              <a:t>Воспитательные: формирование  экологической культуры.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441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537240"/>
          </a:xfrm>
        </p:spPr>
        <p:txBody>
          <a:bodyPr>
            <a:noAutofit/>
          </a:bodyPr>
          <a:lstStyle/>
          <a:p>
            <a:r>
              <a:rPr lang="ru-RU" sz="3600" dirty="0"/>
              <a:t>Распределение лесных ресурсов по регионам мира.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42988" y="2750883"/>
          <a:ext cx="6777036" cy="2755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4259"/>
                <a:gridCol w="1694259"/>
                <a:gridCol w="1694259"/>
                <a:gridCol w="169425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Регион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Лесопокрытая площадь, млн. га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Запасы древесины, млрд м³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Лесистость, %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СНГ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755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84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35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Зарубежная Европа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150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19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27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Зарубежная Азия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500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55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19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Африка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545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56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18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Северная Америка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455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53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25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Латинская Америка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970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110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48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Австралия и Океания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70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9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03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36104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5948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65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6" b="13567"/>
          <a:stretch/>
        </p:blipFill>
        <p:spPr bwMode="auto">
          <a:xfrm>
            <a:off x="-180528" y="-24366"/>
            <a:ext cx="9361040" cy="6981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90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702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20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136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Закрепление.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Ответьте </a:t>
            </a:r>
            <a:r>
              <a:rPr lang="ru-RU" dirty="0"/>
              <a:t>на вопросы</a:t>
            </a:r>
          </a:p>
          <a:p>
            <a:r>
              <a:rPr lang="ru-RU" dirty="0"/>
              <a:t>1)	Как Вы думаете, какие из перечисленных стран будут иметь наибольшую обеспеченность лесными ресурсами: Саудовская Аравия, Монголия, Россия, Мексика;</a:t>
            </a:r>
          </a:p>
          <a:p>
            <a:r>
              <a:rPr lang="ru-RU" dirty="0"/>
              <a:t>2)	Расставьте регионы мира по уменьшению лесной площади: Латинская Америка, Зарубежная Европа, Африка;</a:t>
            </a:r>
          </a:p>
          <a:p>
            <a:r>
              <a:rPr lang="ru-RU" dirty="0"/>
              <a:t>3)	Определите страну по ее краткому описанию: «Эта страна относится к региону стран Латинской Америки, в стране достаточно теплый и влажный климат. Она занимает первое место в мире по обеспеченности лесными ресурсами»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303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864096"/>
          </a:xfrm>
        </p:spPr>
        <p:txBody>
          <a:bodyPr/>
          <a:lstStyle/>
          <a:p>
            <a:pPr algn="ctr"/>
            <a:r>
              <a:rPr lang="ru-RU" dirty="0"/>
              <a:t>Домашнее задание: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3" y="1844824"/>
            <a:ext cx="6624852" cy="3987805"/>
          </a:xfrm>
        </p:spPr>
        <p:txBody>
          <a:bodyPr/>
          <a:lstStyle/>
          <a:p>
            <a:pPr marL="68580" indent="0">
              <a:buNone/>
            </a:pPr>
            <a:r>
              <a:rPr lang="ru-RU" dirty="0"/>
              <a:t>параграф 16. </a:t>
            </a:r>
            <a:endParaRPr lang="en-US" dirty="0" smtClean="0"/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56792"/>
            <a:ext cx="5508104" cy="53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577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</TotalTime>
  <Words>167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Остин</vt:lpstr>
      <vt:lpstr>Лесные ресурсы мира</vt:lpstr>
      <vt:lpstr> «Земельные ресурсы России (млн га)»</vt:lpstr>
      <vt:lpstr>Презентация PowerPoint</vt:lpstr>
      <vt:lpstr>Распределение лесных ресурсов по регионам мира.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Закрепление. </vt:lpstr>
      <vt:lpstr>Домашнее задание: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Лесные ресурсы мира</dc:title>
  <dc:creator>STINGER</dc:creator>
  <cp:lastModifiedBy>STINGER</cp:lastModifiedBy>
  <cp:revision>3</cp:revision>
  <dcterms:created xsi:type="dcterms:W3CDTF">2017-02-06T15:16:06Z</dcterms:created>
  <dcterms:modified xsi:type="dcterms:W3CDTF">2017-02-06T15:52:44Z</dcterms:modified>
</cp:coreProperties>
</file>